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9" roundtripDataSignature="AMtx7mi7gSXkQGkRRrkUjm8dH5AbvSrQ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eff1bd2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ceff1bd2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ff1bd2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eff1bd2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eff1bd2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ceff1bd2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eff1bd2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eff1bd2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ff1bd2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ceff1bd2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ff1bd25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ceff1bd25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eff1bd25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ceff1bd25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ff1bd2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ff1bd2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ff1bd25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ff1bd25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ff1bd25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ceff1bd25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ff1bd25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eff1bd25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eff1bd2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ceff1bd2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eff1bd2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eff1bd2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e4c09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e4c09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67e3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67e3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Organize the examples to deliver main learning points from the subquery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567e3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567e3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ff1bd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ceff1bd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eff1bd2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ceff1bd2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8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eff1bd258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ceff1bd25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eff1bd258_0_12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3000.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k_symbol;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ff1bd258_0_7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ceff1bd258_0_7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eff1bd258_0_7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the banks from the list of banks which have average transaction amounts higher than 5.5K and are not ‘ST’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avg(amount) as Average from bank.trans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5500;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ff1bd258_0_8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ceff1bd258_0_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ceff1bd258_0_8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 from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round(avg(amount),2) as Average from bank.trans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as sub1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&lt;&gt; 'ST';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eff1bd258_0_8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ceff1bd258_0_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ceff1bd258_0_89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transactions of bank.trans are in the list (In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Average &gt; 3000;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eff1bd258_0_9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ceff1bd258_0_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ceff1bd258_0_9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(amount)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Average, k_symbol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&lt;&gt;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' '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having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3000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) sub1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eff1bd258_0_22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ceff1bd258_0_2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ceff1bd258_0_22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 bank, round(avg(amount),2) as Average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sub1;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eff1bd258_0_23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ceff1bd258_0_2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ceff1bd258_0_23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mean from bank.order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bank_to in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5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round(avg(amount),2) as Average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as sub1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 k_symbol &lt;&gt; ' '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mean &gt; 2000;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ff1bd258_0_23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ceff1bd258_0_2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ceff1bd258_0_23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from (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avg(amount) as mean,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from bank.order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bank_to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</a:t>
            </a:r>
            <a:endParaRPr b="1" i="0" sz="1200" u="none" cap="none" strike="noStrike">
              <a:solidFill>
                <a:srgbClr val="9900FF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avg(amount) as Average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and k_symbol &lt;&gt; ' '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sub;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ff1bd258_0_24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ceff1bd258_0_2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ceff1bd258_0_24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Average desc;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ff1bd258_0_24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ff1bd258_0_2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ceff1bd258_0_24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 subquery?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subqueries.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ff1bd258_0_25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ff1bd258_0_2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ceff1bd258_0_25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in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as sub1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operation;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ff1bd258_0_26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ff1bd258_0_2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ceff1bd258_0_2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query that used by another query (without saving the output)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ff1bd258_0_16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RULES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eff1bd258_0_1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eff1bd258_0_16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is a “select” statement which is included into another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subquery should be placed within parentheses.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Subqueries can contain an ORDER BY.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 subquery returns null value to the outer query, the outer query will not return values when comparing with a WHERE clause,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e4c0999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SUBQUERIES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e4c0999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e4c09998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be used to generate values to be used later.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67e3dc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67e3dc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67e3dc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borrowed amount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higher than the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amount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567e3dce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PRETTIFYING THE QUERY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567e3dce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567e3dce_0_9"/>
          <p:cNvSpPr txBox="1"/>
          <p:nvPr/>
        </p:nvSpPr>
        <p:spPr>
          <a:xfrm>
            <a:off x="835825" y="1607350"/>
            <a:ext cx="6975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4 - Prettify the result. Let's find top 10 such customers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ff1bd258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eff1bd258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ceff1bd258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each account, the total amount transferred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destination bank and destination account, </a:t>
            </a:r>
            <a:r>
              <a:rPr b="1" i="0" lang="en" sz="1500" u="none" cap="none" strike="noStrike">
                <a:solidFill>
                  <a:srgbClr val="3D85C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which are above 10K</a:t>
            </a:r>
            <a:endParaRPr b="1" i="0" sz="1500" u="none" cap="none" strike="noStrike">
              <a:solidFill>
                <a:srgbClr val="3D85C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account_id, bank_to, account_to, round(sum(amount),2) as Total from bank.order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account_id, bank_to, account_to;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account_to, round(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ff1bd258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eff1bd258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ceff1bd258_0_6"/>
          <p:cNvSpPr txBox="1"/>
          <p:nvPr/>
        </p:nvSpPr>
        <p:spPr>
          <a:xfrm>
            <a:off x="732150" y="13144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those banks from the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 where the average amount of transactions is over 5500.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0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bank;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5500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